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3"/>
  </p:notesMasterIdLst>
  <p:sldIdLst>
    <p:sldId id="260" r:id="rId2"/>
    <p:sldId id="291" r:id="rId3"/>
    <p:sldId id="292" r:id="rId4"/>
    <p:sldId id="295" r:id="rId5"/>
    <p:sldId id="300" r:id="rId6"/>
    <p:sldId id="304" r:id="rId7"/>
    <p:sldId id="305" r:id="rId8"/>
    <p:sldId id="303" r:id="rId9"/>
    <p:sldId id="301" r:id="rId10"/>
    <p:sldId id="299" r:id="rId11"/>
    <p:sldId id="286" r:id="rId12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>
        <p:scale>
          <a:sx n="90" d="100"/>
          <a:sy n="90" d="100"/>
        </p:scale>
        <p:origin x="-1234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  <a:endParaRPr lang="en-US" dirty="0">
              <a:solidFill>
                <a:schemeClr val="bg1"/>
              </a:solidFill>
              <a:latin typeface="Fpt-DaxlinePro-Bold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 smtClean="0">
                <a:solidFill>
                  <a:srgbClr val="00B0F0"/>
                </a:solidFill>
                <a:latin typeface="Fpt-DaxlinePro-Medium" pitchFamily="2" charset="0"/>
              </a:rPr>
              <a:t>T</a:t>
            </a:r>
            <a:endParaRPr lang="en-US" sz="4900" dirty="0">
              <a:solidFill>
                <a:srgbClr val="00B0F0"/>
              </a:solidFill>
              <a:latin typeface="Fpt-DaxlinePro-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 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82189"/>
              </p:ext>
            </p:extLst>
          </p:nvPr>
        </p:nvGraphicFramePr>
        <p:xfrm>
          <a:off x="3886200" y="3515360"/>
          <a:ext cx="4724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Lớp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Đặng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Quốc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Chấn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16302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851407"/>
              </p:ext>
            </p:extLst>
          </p:nvPr>
        </p:nvGraphicFramePr>
        <p:xfrm>
          <a:off x="3886200" y="495300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8720"/>
            <a:ext cx="8102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11737842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&lt;&lt;TÊN ĐỀ TÀI&gt;&gt;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1219201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2211386"/>
            <a:ext cx="6324600" cy="28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Sơ đồ triển khai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48" y="3171678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3188611"/>
            <a:ext cx="812404" cy="74290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560063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25602" y="3026664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83042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05452" y="3543130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599" y="2467221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94550" y="2482444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214033" y="1752600"/>
            <a:ext cx="4495800" cy="27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800" dirty="0" err="1" smtClean="0"/>
              <a:t>Khó</a:t>
            </a:r>
            <a:r>
              <a:rPr lang="en-US" sz="2800" dirty="0" smtClean="0"/>
              <a:t> </a:t>
            </a:r>
            <a:r>
              <a:rPr lang="en-US" sz="2800" dirty="0" err="1" smtClean="0"/>
              <a:t>khăn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/>
              <a:t>Thuận</a:t>
            </a:r>
            <a:r>
              <a:rPr lang="en-US" sz="2800" dirty="0" smtClean="0"/>
              <a:t> </a:t>
            </a:r>
            <a:r>
              <a:rPr lang="en-US" sz="2800" dirty="0" err="1" smtClean="0"/>
              <a:t>lợi</a:t>
            </a:r>
            <a:endParaRPr lang="en-US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274</Words>
  <Application>Microsoft Office PowerPoint</Application>
  <PresentationFormat>On-screen Show (4:3)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Fpt-DaxlinePro-Medium</vt:lpstr>
      <vt:lpstr>Times New Roman</vt:lpstr>
      <vt:lpstr>Tahoma</vt:lpstr>
      <vt:lpstr>Calibri</vt:lpstr>
      <vt:lpstr>Fpt-DaxlinePro-Bold</vt:lpstr>
      <vt:lpstr>template</vt:lpstr>
      <vt:lpstr>&lt;&lt;Quản lí nhân sự&gt;&gt;</vt:lpstr>
      <vt:lpstr>Nội dung</vt:lpstr>
      <vt:lpstr>Thành viên</vt:lpstr>
      <vt:lpstr>Giới thiệu đề tài</vt:lpstr>
      <vt:lpstr>Sơ đồ use case</vt:lpstr>
      <vt:lpstr>Tổ chức ứng dụng</vt:lpstr>
      <vt:lpstr>Sơ đồ quan hệ</vt:lpstr>
      <vt:lpstr>Sơ đồ triển khai</vt:lpstr>
      <vt:lpstr>Khó khăn – thuận lợi</vt:lpstr>
      <vt:lpstr>Demo ứng dụng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ASUS</cp:lastModifiedBy>
  <cp:revision>106</cp:revision>
  <dcterms:created xsi:type="dcterms:W3CDTF">2010-10-26T06:48:07Z</dcterms:created>
  <dcterms:modified xsi:type="dcterms:W3CDTF">2021-12-07T12:31:06Z</dcterms:modified>
</cp:coreProperties>
</file>